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FFA249-5CBF-4F1E-897A-317C4B6784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628A3B-6A12-497C-B798-85F332890BC6}" type="datetimeFigureOut">
              <a:rPr lang="en-US" smtClean="0"/>
              <a:t>7/21/2021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Pelatihan</a:t>
            </a:r>
            <a:r>
              <a:rPr lang="en-US" sz="4400" dirty="0" smtClean="0"/>
              <a:t> </a:t>
            </a:r>
            <a:r>
              <a:rPr lang="en-US" sz="4400" dirty="0" err="1" smtClean="0"/>
              <a:t>Pelaksanaan</a:t>
            </a:r>
            <a:r>
              <a:rPr lang="en-US" sz="4400" dirty="0" smtClean="0"/>
              <a:t> </a:t>
            </a:r>
            <a:r>
              <a:rPr lang="en-US" sz="4400" dirty="0" err="1" smtClean="0"/>
              <a:t>Pembelajaran</a:t>
            </a:r>
            <a:r>
              <a:rPr lang="en-US" sz="4400" dirty="0" smtClean="0"/>
              <a:t> </a:t>
            </a:r>
            <a:r>
              <a:rPr lang="en-US" sz="4400" dirty="0" err="1" smtClean="0"/>
              <a:t>Matematika</a:t>
            </a:r>
            <a:r>
              <a:rPr lang="en-US" sz="4400" dirty="0" smtClean="0"/>
              <a:t> </a:t>
            </a:r>
            <a:r>
              <a:rPr lang="en-US" sz="4400" dirty="0" err="1" smtClean="0"/>
              <a:t>Sekolah</a:t>
            </a:r>
            <a:r>
              <a:rPr lang="en-US" sz="4400" dirty="0" smtClean="0"/>
              <a:t> </a:t>
            </a:r>
            <a:r>
              <a:rPr lang="en-US" sz="4400" dirty="0" err="1" smtClean="0"/>
              <a:t>Menggunakan</a:t>
            </a:r>
            <a:r>
              <a:rPr lang="en-US" sz="4400" dirty="0" smtClean="0"/>
              <a:t> Mobile Learning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Masa</a:t>
            </a:r>
            <a:r>
              <a:rPr lang="en-US" sz="4400" dirty="0" smtClean="0"/>
              <a:t> </a:t>
            </a:r>
            <a:r>
              <a:rPr lang="en-US" sz="4400" dirty="0" err="1" smtClean="0"/>
              <a:t>Pandemi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381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Kamis</a:t>
            </a:r>
            <a:r>
              <a:rPr lang="en-US" dirty="0" smtClean="0"/>
              <a:t> &amp; </a:t>
            </a:r>
            <a:r>
              <a:rPr lang="en-US" dirty="0" err="1" smtClean="0"/>
              <a:t>Jumat</a:t>
            </a:r>
            <a:r>
              <a:rPr lang="en-US" dirty="0" smtClean="0"/>
              <a:t> / 22 &amp; 23 </a:t>
            </a:r>
            <a:r>
              <a:rPr lang="en-US" dirty="0" err="1" smtClean="0"/>
              <a:t>Juli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1040" y="4922157"/>
            <a:ext cx="6461760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Zhuzetta</a:t>
            </a:r>
            <a:r>
              <a:rPr lang="en-US" dirty="0" smtClean="0"/>
              <a:t> </a:t>
            </a:r>
            <a:r>
              <a:rPr lang="en-US" dirty="0" err="1" smtClean="0"/>
              <a:t>AnisaFitry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/>
              <a:t>M</a:t>
            </a:r>
            <a:r>
              <a:rPr lang="en-US" i="1" dirty="0" smtClean="0"/>
              <a:t>obile </a:t>
            </a:r>
            <a:r>
              <a:rPr lang="en-US" i="1" dirty="0"/>
              <a:t>L</a:t>
            </a:r>
            <a:r>
              <a:rPr lang="en-US" i="1" dirty="0" smtClean="0"/>
              <a:t>earning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9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Mobile Learning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3352800" cy="228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2000" b="1" dirty="0" err="1" smtClean="0"/>
              <a:t>Warsita</a:t>
            </a:r>
            <a:r>
              <a:rPr lang="en-US" sz="2000" b="1" dirty="0" smtClean="0"/>
              <a:t> </a:t>
            </a:r>
            <a:r>
              <a:rPr lang="en-US" sz="2000" b="1" dirty="0"/>
              <a:t>(2010:65) </a:t>
            </a:r>
            <a:r>
              <a:rPr lang="en-US" sz="2000" i="1" dirty="0"/>
              <a:t>M</a:t>
            </a:r>
            <a:r>
              <a:rPr lang="en-US" sz="2000" i="1" dirty="0" smtClean="0"/>
              <a:t>obile </a:t>
            </a:r>
            <a:r>
              <a:rPr lang="en-US" sz="2000" i="1" dirty="0"/>
              <a:t>L</a:t>
            </a:r>
            <a:r>
              <a:rPr lang="en-US" sz="2000" i="1" dirty="0" smtClean="0"/>
              <a:t>earning</a:t>
            </a:r>
            <a:r>
              <a:rPr lang="en-US" sz="2000" dirty="0" smtClean="0"/>
              <a:t> </a:t>
            </a:r>
            <a:r>
              <a:rPr lang="en-US" sz="2000" dirty="0" err="1"/>
              <a:t>ialah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mengadopsi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i="1" dirty="0"/>
              <a:t>mobile</a:t>
            </a:r>
            <a:r>
              <a:rPr lang="en-US" sz="2000" dirty="0"/>
              <a:t> yang </a:t>
            </a:r>
            <a:r>
              <a:rPr lang="en-US" sz="2000" dirty="0" err="1"/>
              <a:t>dimanfaatkan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 smtClean="0"/>
              <a:t>.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50230" y="1600200"/>
            <a:ext cx="337457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Suprianto</a:t>
            </a:r>
            <a:r>
              <a:rPr lang="en-US" sz="2000" b="1" dirty="0"/>
              <a:t> et al. (2019:85)</a:t>
            </a:r>
            <a:r>
              <a:rPr lang="en-US" sz="2000" dirty="0"/>
              <a:t> </a:t>
            </a:r>
            <a:r>
              <a:rPr lang="en-US" sz="2000" dirty="0" err="1"/>
              <a:t>mendefinisikan</a:t>
            </a:r>
            <a:r>
              <a:rPr lang="en-US" sz="2000" dirty="0"/>
              <a:t> “</a:t>
            </a:r>
            <a:r>
              <a:rPr lang="en-US" sz="2000" i="1" dirty="0"/>
              <a:t>Mobile learning is the delivery of electronic learning materials on mobile computing devices that can be accessed anywhere and anytime</a:t>
            </a:r>
            <a:r>
              <a:rPr lang="en-US" sz="2000" dirty="0"/>
              <a:t>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4114800"/>
            <a:ext cx="33528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Surahman</a:t>
            </a:r>
            <a:r>
              <a:rPr lang="en-US" sz="2000" b="1" dirty="0"/>
              <a:t> (2019:52) </a:t>
            </a:r>
            <a:r>
              <a:rPr lang="en-US" sz="2000" i="1" dirty="0"/>
              <a:t>M</a:t>
            </a:r>
            <a:r>
              <a:rPr lang="en-US" sz="2000" i="1" dirty="0" smtClean="0"/>
              <a:t>obile Learning</a:t>
            </a:r>
            <a:r>
              <a:rPr lang="en-US" sz="2000" dirty="0" smtClean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inovatif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memotivasi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0230" y="4114800"/>
            <a:ext cx="337457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Mobile Learning</a:t>
            </a:r>
            <a:r>
              <a:rPr lang="en-US" sz="2000" b="1" dirty="0" smtClean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i="1" dirty="0"/>
              <a:t>mobile </a:t>
            </a:r>
            <a:r>
              <a:rPr lang="en-US" sz="2000" dirty="0"/>
              <a:t>yang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940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Komponen-komponen</a:t>
            </a:r>
            <a:r>
              <a:rPr lang="en-US" sz="3600" dirty="0" smtClean="0"/>
              <a:t> </a:t>
            </a:r>
            <a:r>
              <a:rPr lang="en-US" sz="3600" i="1" dirty="0" smtClean="0"/>
              <a:t>Mobile Learning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33918"/>
            <a:ext cx="106631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Opening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124199" y="1533918"/>
            <a:ext cx="244111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/>
              <a:t>Tampilan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/</a:t>
            </a:r>
            <a:r>
              <a:rPr lang="en-US" sz="2000" dirty="0" err="1" smtClean="0"/>
              <a:t>utama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07853" y="1504890"/>
            <a:ext cx="144546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/>
              <a:t>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Soal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11640" r="29259" b="11958"/>
          <a:stretch/>
        </p:blipFill>
        <p:spPr>
          <a:xfrm>
            <a:off x="314963" y="2105055"/>
            <a:ext cx="2133600" cy="3894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4" t="5291" r="27143" b="5185"/>
          <a:stretch/>
        </p:blipFill>
        <p:spPr>
          <a:xfrm>
            <a:off x="3352800" y="2105055"/>
            <a:ext cx="2059574" cy="40520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11429" r="29894" b="10219"/>
          <a:stretch/>
        </p:blipFill>
        <p:spPr>
          <a:xfrm>
            <a:off x="6019800" y="2057400"/>
            <a:ext cx="2221567" cy="422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2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i="1" dirty="0" smtClean="0"/>
              <a:t>Mobile Learning</a:t>
            </a:r>
            <a:endParaRPr lang="en-US" i="1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757F1890-8D64-4551-B6C7-EB88B15E44A5}"/>
              </a:ext>
            </a:extLst>
          </p:cNvPr>
          <p:cNvSpPr/>
          <p:nvPr/>
        </p:nvSpPr>
        <p:spPr>
          <a:xfrm>
            <a:off x="667781" y="1976847"/>
            <a:ext cx="720000" cy="720000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556B1A4B-E1A2-41A8-81E6-13F865C9FEAE}"/>
              </a:ext>
            </a:extLst>
          </p:cNvPr>
          <p:cNvSpPr/>
          <p:nvPr/>
        </p:nvSpPr>
        <p:spPr>
          <a:xfrm>
            <a:off x="667781" y="3258741"/>
            <a:ext cx="720000" cy="720000"/>
          </a:xfrm>
          <a:prstGeom prst="ellipse">
            <a:avLst/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447800" y="3126592"/>
            <a:ext cx="3205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Perkembangan IPTEK di era revolusi industri 4.0 terhadap pendidikan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474694" y="1950111"/>
            <a:ext cx="320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Pandemi</a:t>
            </a:r>
            <a:r>
              <a:rPr lang="en-US" sz="2000" dirty="0" smtClean="0"/>
              <a:t> Covid-19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pembelajaran</a:t>
            </a:r>
            <a:endParaRPr lang="en-US" sz="2000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82A495FC-D38D-410F-A2B3-A43850304062}"/>
              </a:ext>
            </a:extLst>
          </p:cNvPr>
          <p:cNvSpPr/>
          <p:nvPr/>
        </p:nvSpPr>
        <p:spPr>
          <a:xfrm>
            <a:off x="685453" y="4586852"/>
            <a:ext cx="720000" cy="72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1792" y="2057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4077" y="337281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648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595458" y="4721934"/>
            <a:ext cx="3205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Mobile learning</a:t>
            </a:r>
            <a:endParaRPr lang="en-US" sz="2000" i="1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556B1A4B-E1A2-41A8-81E6-13F865C9FEAE}"/>
              </a:ext>
            </a:extLst>
          </p:cNvPr>
          <p:cNvSpPr/>
          <p:nvPr/>
        </p:nvSpPr>
        <p:spPr>
          <a:xfrm>
            <a:off x="4998921" y="2023200"/>
            <a:ext cx="720000" cy="72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5765415" y="2134612"/>
            <a:ext cx="26165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,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75217" y="21215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i="1" dirty="0" smtClean="0"/>
              <a:t>Mobile Learning</a:t>
            </a:r>
            <a:endParaRPr lang="en-US" i="1" dirty="0"/>
          </a:p>
        </p:txBody>
      </p:sp>
      <p:sp>
        <p:nvSpPr>
          <p:cNvPr id="3" name="Rectangle 2"/>
          <p:cNvSpPr/>
          <p:nvPr/>
        </p:nvSpPr>
        <p:spPr>
          <a:xfrm>
            <a:off x="1447800" y="2169855"/>
            <a:ext cx="58674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 err="1"/>
              <a:t>Pengguna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mengakses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diganti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RAM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menghubungkan</a:t>
            </a:r>
            <a:r>
              <a:rPr lang="en-US" sz="2000" dirty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i="1" dirty="0"/>
              <a:t>mobile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dikombinasikan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game yang </a:t>
            </a:r>
            <a:r>
              <a:rPr lang="en-US" sz="2000" dirty="0" err="1"/>
              <a:t>menyenangkan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8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20000" cy="1143000"/>
          </a:xfrm>
        </p:spPr>
        <p:txBody>
          <a:bodyPr/>
          <a:lstStyle/>
          <a:p>
            <a:pPr lvl="0" algn="ctr"/>
            <a:r>
              <a:rPr lang="en-US" sz="3200" dirty="0"/>
              <a:t>Software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</a:t>
            </a:r>
            <a:r>
              <a:rPr lang="en-US" sz="3200" dirty="0" err="1" smtClean="0"/>
              <a:t>embuat</a:t>
            </a:r>
            <a:r>
              <a:rPr lang="en-US" sz="3200" dirty="0" smtClean="0"/>
              <a:t> </a:t>
            </a:r>
            <a:r>
              <a:rPr lang="en-US" sz="3200" i="1" dirty="0"/>
              <a:t>Mobile Learning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84743" y="1447800"/>
            <a:ext cx="139685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Construct 2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219200" y="2209800"/>
            <a:ext cx="31242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b="1" dirty="0"/>
              <a:t>Construct 2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kini</a:t>
            </a:r>
            <a:r>
              <a:rPr lang="en-US" dirty="0"/>
              <a:t> construct 2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1799" y="2209800"/>
            <a:ext cx="2759601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b="1" dirty="0" err="1" smtClean="0"/>
              <a:t>Pangestu</a:t>
            </a:r>
            <a:r>
              <a:rPr lang="en-US" b="1" dirty="0" smtClean="0"/>
              <a:t> </a:t>
            </a:r>
            <a:r>
              <a:rPr lang="en-US" b="1" dirty="0"/>
              <a:t>&amp; </a:t>
            </a:r>
            <a:r>
              <a:rPr lang="en-US" b="1" dirty="0" err="1"/>
              <a:t>Andriani</a:t>
            </a:r>
            <a:r>
              <a:rPr lang="en-US" b="1" dirty="0"/>
              <a:t> (2020:19-20</a:t>
            </a:r>
            <a:r>
              <a:rPr lang="en-US" dirty="0"/>
              <a:t>) construct 2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,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evensheet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even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08314" y="4648199"/>
            <a:ext cx="61830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Construct </a:t>
            </a:r>
            <a:r>
              <a:rPr lang="en-US" b="1" dirty="0"/>
              <a:t>2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gratis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8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Website 2 APK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200" y="2133600"/>
            <a:ext cx="48768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000" b="1" i="1" dirty="0"/>
              <a:t>Website 2 APK </a:t>
            </a:r>
            <a:r>
              <a:rPr lang="id-ID" sz="2000" dirty="0"/>
              <a:t>adalah software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mengubah</a:t>
            </a:r>
            <a:r>
              <a:rPr lang="en-US" sz="2000" dirty="0"/>
              <a:t> </a:t>
            </a:r>
            <a:r>
              <a:rPr lang="en-US" sz="2000" dirty="0" err="1"/>
              <a:t>situs</a:t>
            </a:r>
            <a:r>
              <a:rPr lang="en-US" sz="2000" dirty="0"/>
              <a:t> web </a:t>
            </a:r>
            <a:r>
              <a:rPr lang="id-ID" sz="2000" dirty="0"/>
              <a:t>(HTML5)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yang </a:t>
            </a:r>
            <a:r>
              <a:rPr lang="en-US" sz="2000" dirty="0" err="1"/>
              <a:t>kompatibel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smtClean="0"/>
              <a:t>Android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981200" y="3886200"/>
            <a:ext cx="4876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Website 2 APK </a:t>
            </a:r>
            <a:r>
              <a:rPr lang="id-ID" sz="2000" dirty="0" smtClean="0"/>
              <a:t>menggunakan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lisensi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gratis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berbayar</a:t>
            </a:r>
            <a:r>
              <a:rPr lang="id-ID" sz="2000" dirty="0"/>
              <a:t>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6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</TotalTime>
  <Words>331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Pelatihan Pelaksanaan Pembelajaran Matematika Sekolah Menggunakan Mobile Learning Pada Masa Pandemi </vt:lpstr>
      <vt:lpstr>Apa itu Mobile Learning?</vt:lpstr>
      <vt:lpstr>Definisi Mobile Learning</vt:lpstr>
      <vt:lpstr>Komponen-komponen Mobile Learning</vt:lpstr>
      <vt:lpstr>Manfaat Mobile Learning</vt:lpstr>
      <vt:lpstr>Keunggulan Mobile Learning</vt:lpstr>
      <vt:lpstr>Software untuk membuat Mobile Learning </vt:lpstr>
      <vt:lpstr>Website 2 APK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Zhuzettta</dc:creator>
  <cp:lastModifiedBy>Zhuzettta</cp:lastModifiedBy>
  <cp:revision>12</cp:revision>
  <dcterms:created xsi:type="dcterms:W3CDTF">2021-07-21T04:16:34Z</dcterms:created>
  <dcterms:modified xsi:type="dcterms:W3CDTF">2021-07-21T07:38:32Z</dcterms:modified>
</cp:coreProperties>
</file>